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ts-download-A-i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ts-download-B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ts-download-C-gold-spl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ts-download-D-big-sc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